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76" d="100"/>
          <a:sy n="76" d="100"/>
        </p:scale>
        <p:origin x="132" y="93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699405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9400" y="5665327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100" y="691338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5600" y="5425542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701" y="654356"/>
            <a:ext cx="1196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Width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0"/>
            <a:ext cx="11988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MessageBoxButtons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.OK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MessageBoxIcon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" y="931476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373" y="931476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0500" y="691338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33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(form2.ShowDialog() !=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.TryRegister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			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password, mail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 сравнивать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1056" y="1530590"/>
            <a:ext cx="8287683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073336" y="2144399"/>
            <a:ext cx="2578689" cy="23083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элементы нужно перетаскивать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284018"/>
            <a:ext cx="2252167" cy="5277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что-то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14835</TotalTime>
  <Words>1545</Words>
  <Application>Microsoft Office PowerPoint</Application>
  <PresentationFormat>Широкоэкранный</PresentationFormat>
  <Paragraphs>349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5.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860</cp:revision>
  <dcterms:modified xsi:type="dcterms:W3CDTF">2025-03-12T14:03:04Z</dcterms:modified>
</cp:coreProperties>
</file>